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D3659-CFDB-3937-4041-2CE83418A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F9D48A0-C80D-5D49-0D50-411FE6497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9170-055B-463E-8BE6-A24C2BC908B5}" type="datetimeFigureOut">
              <a:rPr lang="nl-NL" smtClean="0"/>
              <a:t>8-10-2024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E6220F7-91D0-5EC3-0FE3-0EC8E0D6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7D4A3FB-3BE0-E647-B256-A7C3AE8C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D7C1-21B0-4BBA-890E-75A31F2EB8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059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0695F30-B854-0FCA-F423-77610357C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F7EC24-0612-3FAA-3654-7643D1D53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21205A-C8D4-7107-186B-E509A6F349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C9170-055B-463E-8BE6-A24C2BC908B5}" type="datetimeFigureOut">
              <a:rPr lang="nl-NL" smtClean="0"/>
              <a:t>8-10-2024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DD5E41-5609-09B5-686F-7CB1A6DA5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3025BE-DD2E-1C99-C27F-935B1AD35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FD7C1-21B0-4BBA-890E-75A31F2EB8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977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E7EF08C-88E2-4D6B-9B3D-9B6ED16B8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165F011-ECAF-2461-FC53-EC0279401C0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Het eigenwijze ei muziek 3 coupletten">
            <a:hlinkClick r:id="" action="ppaction://media"/>
            <a:extLst>
              <a:ext uri="{FF2B5EF4-FFF2-40B4-BE49-F238E27FC236}">
                <a16:creationId xmlns:a16="http://schemas.microsoft.com/office/drawing/2014/main" id="{EAAA795F-4365-7023-CC3E-5E5677B06D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0479" y="645285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3B10622-1181-1FFF-BE45-8588F714B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3DCE0F-6DAA-8098-50C8-08219514CC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49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2478529-5D9F-9F14-CB49-728BE6E8F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778AF6D-7C03-B4FC-3EE0-0E68BBC058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6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0A81D9C-AD2D-4299-130F-6689B634C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37375FE-E8EF-2E0F-297C-B6F7445CAB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40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A9BC434-CFAE-8873-F12A-48E1F466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D29533B-5A06-AFEC-0ADE-61FFF4EB57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45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49DCDBA-F7B6-323C-D16E-03F08742C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0C2E4DB-0E4A-62A1-0CB6-DE94B2FD03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68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AE01848-77F8-D733-1426-779655C89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AF8D93A-2B6B-DB9B-62A2-33CE1BFBB40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Het eigenwijze ei muziek 4 coupletten">
            <a:hlinkClick r:id="" action="ppaction://media"/>
            <a:extLst>
              <a:ext uri="{FF2B5EF4-FFF2-40B4-BE49-F238E27FC236}">
                <a16:creationId xmlns:a16="http://schemas.microsoft.com/office/drawing/2014/main" id="{BA5CB782-051C-A903-2741-C820277054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784" y="6410608"/>
            <a:ext cx="374210" cy="37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7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6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E0AAF87-BA83-4093-870D-61DC5ADA4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BA17AA0-869D-7688-5E3D-D7D6C6E5E1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46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FF64598-D1A8-B391-4441-55322C4E4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1FD0351-D562-EBF8-429B-5760C85BBF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17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87F0174-A93C-AAFC-232F-8C85D043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1C41E44-0442-5F55-FC51-6B0B835454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04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0222B5E-77ED-3DA8-401E-8C9F08A0C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3C28398-1608-E0A7-22C6-D9D9C7D8D8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05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486AEA5-C56A-2BAD-BE8E-43649F71F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4987AD-E20E-2EED-25EC-8EBF859EF1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23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8B374CB-97D2-BDD5-B3DB-DB4BB598E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5D468D5-572C-57DA-470E-8DA944A1C7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14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EBB0D95-226D-615A-D246-FFB9AAD8C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6152D64-7B1F-00AF-FA70-7CC25CCEF2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10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1CAACF6-1E1D-EEDC-E74B-0B8F28D44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43263EC-7E9D-BC1D-3964-A0953BDA7E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9698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Breedbeeld</PresentationFormat>
  <Paragraphs>0</Paragraphs>
  <Slides>15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</dc:creator>
  <cp:lastModifiedBy>Phillip</cp:lastModifiedBy>
  <cp:revision>2</cp:revision>
  <dcterms:created xsi:type="dcterms:W3CDTF">2024-10-02T13:29:15Z</dcterms:created>
  <dcterms:modified xsi:type="dcterms:W3CDTF">2024-10-08T06:28:26Z</dcterms:modified>
</cp:coreProperties>
</file>